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5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63" r:id="rId2"/>
    <p:sldId id="461" r:id="rId3"/>
    <p:sldId id="464" r:id="rId4"/>
    <p:sldId id="468" r:id="rId5"/>
    <p:sldId id="465" r:id="rId6"/>
    <p:sldId id="466" r:id="rId7"/>
    <p:sldId id="467" r:id="rId8"/>
    <p:sldId id="469" r:id="rId9"/>
    <p:sldId id="470" r:id="rId10"/>
  </p:sldIdLst>
  <p:sldSz cx="10691813" cy="7559675"/>
  <p:notesSz cx="6797675" cy="9926638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D85"/>
    <a:srgbClr val="C3232D"/>
    <a:srgbClr val="00CC66"/>
    <a:srgbClr val="ADDB7B"/>
    <a:srgbClr val="FC4936"/>
    <a:srgbClr val="800000"/>
    <a:srgbClr val="00B85C"/>
    <a:srgbClr val="00CC99"/>
    <a:srgbClr val="007FFE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7282" autoAdjust="0"/>
  </p:normalViewPr>
  <p:slideViewPr>
    <p:cSldViewPr snapToGrid="0" snapToObjects="1">
      <p:cViewPr varScale="1">
        <p:scale>
          <a:sx n="101" d="100"/>
          <a:sy n="101" d="100"/>
        </p:scale>
        <p:origin x="1284" y="8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BB87C-F665-4454-9767-04C588CEF77F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57C73-58D0-4A9F-9622-D82C4724D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14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5A526-62A9-4440-ACC2-DB731B53692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C6BB8-88C9-C147-B608-4664A2A05D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49DA-812C-8346-BB74-5620E7F783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5A04-406D-A240-AB3D-5155977581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384A5D-5572-41C0-9512-3563D19E4C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13" r="1303"/>
          <a:stretch/>
        </p:blipFill>
        <p:spPr>
          <a:xfrm>
            <a:off x="0" y="0"/>
            <a:ext cx="10691812" cy="736444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9F37667-147E-4BB4-A263-5B88C1E83643}"/>
              </a:ext>
            </a:extLst>
          </p:cNvPr>
          <p:cNvSpPr/>
          <p:nvPr/>
        </p:nvSpPr>
        <p:spPr>
          <a:xfrm>
            <a:off x="1878806" y="1972418"/>
            <a:ext cx="67127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омпетенции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(вписать наименование компетенции с указанием номера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cis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типа)</a:t>
            </a:r>
          </a:p>
          <a:p>
            <a:pPr algn="ctr"/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T23 RU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Архитектура /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Architecture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EB29F9-1D55-4E58-AE24-2751102B67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533"/>
          <a:stretch/>
        </p:blipFill>
        <p:spPr>
          <a:xfrm>
            <a:off x="0" y="1365329"/>
            <a:ext cx="1524000" cy="241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7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 не более 5 предложений + 2 фото , отражающих суть компетенции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372664" y="564797"/>
            <a:ext cx="6712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Общее описание компетенции</a:t>
            </a:r>
            <a:endParaRPr lang="ru-RU" sz="36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3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 не более 5 предложений +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фото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211931" y="438985"/>
            <a:ext cx="69318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Актуальность, востребованность, преимущества компетенции</a:t>
            </a:r>
            <a:endParaRPr lang="ru-RU" sz="28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Фотогалерея  5-6 фото с чемпионатов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288131" y="687908"/>
            <a:ext cx="6931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Компетенция в чемпионатной линейке</a:t>
            </a:r>
            <a:endParaRPr lang="ru-RU" sz="28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профессиональных умений и навыков + 1 фото, отражающее суть профессиональной деятельности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392906" y="414102"/>
            <a:ext cx="69318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Профиль компетенций специалиста</a:t>
            </a:r>
          </a:p>
          <a:p>
            <a:pPr algn="ctr"/>
            <a:r>
              <a:rPr lang="ru-RU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hard skills)</a:t>
            </a:r>
            <a:endParaRPr lang="ru-RU" sz="28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7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личностных качеств, необходимых специалисту в данной области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 фото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392906" y="414102"/>
            <a:ext cx="69318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Профиль компетенций специалиста</a:t>
            </a:r>
          </a:p>
          <a:p>
            <a:pPr algn="ctr"/>
            <a:r>
              <a:rPr lang="ru-RU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oft skills)</a:t>
            </a:r>
            <a:endParaRPr lang="ru-RU" sz="28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86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смежных профессий в рамках компетенции, несколько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фото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392906" y="414102"/>
            <a:ext cx="69318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Смежные профессии</a:t>
            </a:r>
            <a:endParaRPr lang="ru-RU" sz="44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возможных мест работы (без конкретных названий) с указанием средней заработной платы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392906" y="414102"/>
            <a:ext cx="69318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Места работы, средний уровень заработной платы</a:t>
            </a:r>
            <a:endParaRPr lang="ru-RU" sz="32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8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72"/>
            <a:ext cx="10691813" cy="778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131" y="2700338"/>
            <a:ext cx="101155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endParaRPr lang="ru-RU" sz="28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endParaRPr lang="ru-RU" sz="2400" b="1" dirty="0">
              <a:solidFill>
                <a:srgbClr val="1F3D8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1F3D85"/>
                </a:solidFill>
                <a:latin typeface="Times New Roman" pitchFamily="18" charset="0"/>
                <a:ea typeface="Akrobat ExtraBold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58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" y="2438728"/>
            <a:ext cx="10115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 Смоленской области, где можно получить соответствующее среднее профессиональное образование, с указанием контактной информации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13F15-4DB0-4BAB-B204-E12810A2A14B}"/>
              </a:ext>
            </a:extLst>
          </p:cNvPr>
          <p:cNvSpPr/>
          <p:nvPr/>
        </p:nvSpPr>
        <p:spPr>
          <a:xfrm>
            <a:off x="392906" y="414102"/>
            <a:ext cx="69318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F3D85"/>
                </a:solidFill>
                <a:latin typeface="Times New Roman" pitchFamily="18" charset="0"/>
                <a:cs typeface="Times New Roman" pitchFamily="18" charset="0"/>
              </a:rPr>
              <a:t>Где можно получить образование?</a:t>
            </a:r>
            <a:endParaRPr lang="ru-RU" sz="3200" dirty="0">
              <a:solidFill>
                <a:srgbClr val="1F3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825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6592</TotalTime>
  <Words>147</Words>
  <Application>Microsoft Office PowerPoint</Application>
  <PresentationFormat>Произвольный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Akrobat ExtraBold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BOSS</cp:lastModifiedBy>
  <cp:revision>628</cp:revision>
  <cp:lastPrinted>2020-09-03T10:37:17Z</cp:lastPrinted>
  <dcterms:created xsi:type="dcterms:W3CDTF">2017-06-06T12:31:48Z</dcterms:created>
  <dcterms:modified xsi:type="dcterms:W3CDTF">2021-12-10T14:10:36Z</dcterms:modified>
</cp:coreProperties>
</file>